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74" r:id="rId2"/>
    <p:sldId id="290" r:id="rId3"/>
    <p:sldId id="291" r:id="rId4"/>
    <p:sldId id="292" r:id="rId5"/>
    <p:sldId id="293" r:id="rId6"/>
    <p:sldId id="294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-10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1D182F1D-D69D-43DD-ACE4-C72322D5622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11516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標楷體" pitchFamily="65" charset="-120"/>
              </a:defRPr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標楷體" pitchFamily="65" charset="-120"/>
              </a:defRPr>
            </a:lvl1pPr>
          </a:lstStyle>
          <a:p>
            <a:fld id="{F706D508-A47B-4AAD-BFFC-9E9C044D17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85898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B983F637-FF40-4CC7-83E4-AA2EFD2FEA1A}" type="slidenum">
              <a:rPr lang="zh-TW" altLang="en-US" sz="1200">
                <a:ea typeface="標楷體" pitchFamily="65" charset="-120"/>
              </a:rPr>
              <a:pPr algn="r" eaLnBrk="1" hangingPunct="1"/>
              <a:t>1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A79E3391-4AE2-4267-B232-337C75F4D57F}" type="slidenum">
              <a:rPr lang="zh-TW" altLang="en-US" sz="1200">
                <a:ea typeface="標楷體" pitchFamily="65" charset="-120"/>
              </a:rPr>
              <a:pPr algn="r" eaLnBrk="1" hangingPunct="1"/>
              <a:t>2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09FE1CA8-4227-45B4-91A1-63793694A21D}" type="slidenum">
              <a:rPr lang="zh-TW" altLang="en-US" sz="1200">
                <a:ea typeface="標楷體" pitchFamily="65" charset="-120"/>
              </a:rPr>
              <a:pPr algn="r" eaLnBrk="1" hangingPunct="1"/>
              <a:t>3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CCEFE0AB-1FBF-4268-BB0C-444B31876D2F}" type="slidenum">
              <a:rPr lang="zh-TW" altLang="en-US" sz="1200">
                <a:ea typeface="標楷體" pitchFamily="65" charset="-120"/>
              </a:rPr>
              <a:pPr algn="r" eaLnBrk="1" hangingPunct="1"/>
              <a:t>4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DB9285B8-569B-41C2-88E7-4376F2E595BB}" type="slidenum">
              <a:rPr lang="zh-TW" altLang="en-US" sz="1200">
                <a:ea typeface="標楷體" pitchFamily="65" charset="-120"/>
              </a:rPr>
              <a:pPr algn="r" eaLnBrk="1" hangingPunct="1"/>
              <a:t>5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latin typeface="Times New Roman" pitchFamily="-104" charset="0"/>
              <a:ea typeface="新細明體" pitchFamily="-104" charset="-12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r" eaLnBrk="1" hangingPunct="1"/>
            <a:fld id="{4F3CF2F3-6347-4B46-A10F-A8F4FDFDBFF8}" type="slidenum">
              <a:rPr lang="zh-TW" altLang="en-US" sz="1200">
                <a:ea typeface="標楷體" pitchFamily="65" charset="-120"/>
              </a:rPr>
              <a:pPr algn="r" eaLnBrk="1" hangingPunct="1"/>
              <a:t>6</a:t>
            </a:fld>
            <a:endParaRPr lang="en-US" altLang="zh-TW" sz="1200">
              <a:ea typeface="標楷體" pitchFamily="65" charset="-12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- Testimony Publication</a:t>
            </a:r>
            <a:endParaRPr lang="zh-CN" altLang="en-US" sz="1200">
              <a:ea typeface="宋体" pitchFamily="-10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06488135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3" y="4681538"/>
            <a:ext cx="32162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新細明體" pitchFamily="-104" charset="-120"/>
              </a:defRPr>
            </a:lvl1pPr>
          </a:lstStyle>
          <a:p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5" y="4651375"/>
            <a:ext cx="3038475" cy="3556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ea typeface="新細明體" pitchFamily="-104" charset="-120"/>
              </a:defRPr>
            </a:lvl1pPr>
          </a:lstStyle>
          <a:p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0155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迦福市基督徒聚會</a:t>
            </a:r>
            <a:endParaRPr lang="zh-CN" altLang="en-US" sz="1200" dirty="0">
              <a:ea typeface="宋体" pitchFamily="-104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-104" charset="-122"/>
              </a:rPr>
              <a:t>- Testimony Publication</a:t>
            </a:r>
            <a:endParaRPr lang="zh-CN" altLang="en-US" sz="1200" dirty="0">
              <a:ea typeface="宋体" pitchFamily="-104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3" r:id="rId1"/>
    <p:sldLayoutId id="2147483734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-104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-104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-104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 eaLnBrk="1" hangingPunct="1"/>
            <a:r>
              <a:rPr lang="zh-TW" altLang="en-US" dirty="0">
                <a:ea typeface="標楷體" pitchFamily="65" charset="-120"/>
              </a:rPr>
              <a:t>與我同住，夕陽西沉迅速，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Abide with me; fast falls the eventide;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黑暗漸深，求主與我同住；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The darkness deepens; Lord, with me abide!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安慰消逝，其他幫助俱無，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When other helpers fail, and comforts flee,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無助之助，求祢與我同住。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Help of the helpless, oh, abide with me!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1"/>
            <a:ext cx="9144000" cy="720080"/>
          </a:xfrm>
          <a:prstGeom prst="rect">
            <a:avLst/>
          </a:prstGeo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0"/>
              </a:spcAft>
            </a:pPr>
            <a:r>
              <a:rPr lang="en-US" altLang="zh-TW" sz="2800" b="1" dirty="0">
                <a:latin typeface="Arial Narrow" pitchFamily="-104" charset="0"/>
                <a:ea typeface="新細明體" pitchFamily="-104" charset="-120"/>
              </a:rPr>
              <a:t>H362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與我同住</a:t>
            </a:r>
            <a:r>
              <a:rPr lang="zh-TW" altLang="en-US" sz="2600" b="1" i="1" dirty="0">
                <a:solidFill>
                  <a:schemeClr val="tx1"/>
                </a:solidFill>
                <a:latin typeface="Times New Roman" pitchFamily="-104" charset="0"/>
                <a:ea typeface="新細明體" pitchFamily="-104" charset="-120"/>
              </a:rPr>
              <a:t> </a:t>
            </a:r>
            <a:br>
              <a:rPr lang="zh-TW" altLang="en-US" sz="2600" b="1" dirty="0">
                <a:latin typeface="Arial Narrow" pitchFamily="-104" charset="0"/>
                <a:ea typeface="新細明體" pitchFamily="-104" charset="-120"/>
              </a:rPr>
            </a:br>
            <a:r>
              <a:rPr lang="en-US" altLang="zh-TW" sz="2400" dirty="0">
                <a:latin typeface="Arial Narrow" pitchFamily="-104" charset="0"/>
                <a:ea typeface="標楷體" pitchFamily="65" charset="-120"/>
              </a:rPr>
              <a:t>ABIDE WITH ME (1/6)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43815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H362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2/6)</a:t>
            </a:r>
            <a:endParaRPr lang="en-US" altLang="zh-TW" sz="800" dirty="0">
              <a:latin typeface="Arial" charset="0"/>
              <a:ea typeface="新細明體" pitchFamily="-104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人生短日，轉瞬就已昏暮，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Swift to its close ebbs out life’s little day;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我樂漸殘，我的榮耀漸枯；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Earth’s joys grow dim, its glories pass away;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四境所見盡是變遷朽腐，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Change and decay in all around I see;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永不變者，求來與我同住。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O Thou, who </a:t>
            </a:r>
            <a:r>
              <a:rPr lang="en-US" altLang="zh-TW" sz="2800" dirty="0" err="1">
                <a:ea typeface="標楷體" pitchFamily="65" charset="-120"/>
              </a:rPr>
              <a:t>changest</a:t>
            </a:r>
            <a:r>
              <a:rPr lang="en-US" altLang="zh-TW" sz="2800" dirty="0">
                <a:ea typeface="標楷體" pitchFamily="65" charset="-120"/>
              </a:rPr>
              <a:t> not, abide with me!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43815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新細明體" pitchFamily="-104" charset="-120"/>
              </a:rPr>
              <a:t>H362 (</a:t>
            </a:r>
            <a:r>
              <a:rPr lang="zh-TW" altLang="en-US" sz="240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>
                <a:latin typeface="Arial" charset="0"/>
                <a:ea typeface="新細明體" pitchFamily="-104" charset="-120"/>
              </a:rPr>
              <a:t>3/6)</a:t>
            </a:r>
            <a:endParaRPr lang="en-US" altLang="zh-TW" sz="800">
              <a:latin typeface="Arial" charset="0"/>
              <a:ea typeface="新細明體" pitchFamily="-104" charset="-120"/>
            </a:endParaRP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莫帶威嚴，有如王中之王，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Come not in terrors, as the King of kings;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只帶慈惠，並祢施醫翅膀；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But kind and good, with healing in Thy wings;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淚來洗憂，心來聽我求訴，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Tears for all woes, a heart for every plea;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罪人之友，請來與我同住。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Come, Friend of sinners, thus abide with me.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43815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新細明體" pitchFamily="-104" charset="-120"/>
              </a:rPr>
              <a:t>H362 (</a:t>
            </a:r>
            <a:r>
              <a:rPr lang="zh-TW" altLang="en-US" sz="240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>
                <a:latin typeface="Arial" charset="0"/>
                <a:ea typeface="新細明體" pitchFamily="-104" charset="-120"/>
              </a:rPr>
              <a:t>4/6)</a:t>
            </a:r>
            <a:endParaRPr lang="zh-TW" altLang="en-US" sz="800">
              <a:ea typeface="標楷體" pitchFamily="65" charset="-120"/>
            </a:endParaRP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祢的同在，時時我都需要，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I need Thy presence every passing hour;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除祢恩典，何能使魔敗逃；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What but Thy grace can foil the tempter’s power?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有誰像祢，將我引導扶助，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Who like Thyself my guide and stay can be?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或陰或晴，求祢與我同住。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Through cloud and sunshine, Oh, abide with me.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438150"/>
            <a:ext cx="9144000" cy="435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-104" charset="-120"/>
              </a:rPr>
              <a:t>H362 (</a:t>
            </a:r>
            <a:r>
              <a:rPr lang="zh-TW" altLang="en-US" sz="2400" dirty="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-104" charset="-120"/>
              </a:rPr>
              <a:t>5/6)</a:t>
            </a:r>
            <a:endParaRPr lang="zh-TW" altLang="en-US" sz="800" dirty="0">
              <a:ea typeface="標楷體" pitchFamily="65" charset="-120"/>
            </a:endParaRP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有祢賜福，我就不怕受攻，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 fear no foe, with Thee at hand to bless;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病而不苦，流淚也不酸痛；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Ills have no weight, and tears no bitterness;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甚麼毒鈎！甚麼死亡墳墓！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Where is death’s sting? Where grave, thy victory?</a:t>
            </a:r>
          </a:p>
          <a:p>
            <a:pPr algn="ctr" eaLnBrk="1" hangingPunct="1"/>
            <a:r>
              <a:rPr lang="zh-TW" altLang="en-US" dirty="0">
                <a:ea typeface="標楷體" pitchFamily="65" charset="-120"/>
              </a:rPr>
              <a:t>依然勝過，若祢與我同住。</a:t>
            </a:r>
          </a:p>
          <a:p>
            <a:pPr algn="ctr" eaLnBrk="1" hangingPunct="1"/>
            <a:r>
              <a:rPr lang="en-US" altLang="zh-TW" sz="2800" dirty="0">
                <a:ea typeface="標楷體" pitchFamily="65" charset="-120"/>
              </a:rPr>
              <a:t>I triumph still, if Thou abide with me.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438150"/>
            <a:ext cx="9144000" cy="4278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1pPr>
            <a:lvl2pPr marL="37931725" indent="-37474525"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2pPr>
            <a:lvl3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3pPr>
            <a:lvl4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4pPr>
            <a:lvl5pPr eaLnBrk="0" hangingPunct="0"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-104" charset="0"/>
                <a:cs typeface="Arial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>
                <a:latin typeface="Arial" charset="0"/>
                <a:ea typeface="新細明體" pitchFamily="-104" charset="-120"/>
              </a:rPr>
              <a:t>H362 (</a:t>
            </a:r>
            <a:r>
              <a:rPr lang="zh-TW" altLang="en-US" sz="2400">
                <a:latin typeface="Arial" charset="0"/>
                <a:ea typeface="新細明體" pitchFamily="-104" charset="-120"/>
              </a:rPr>
              <a:t>節</a:t>
            </a:r>
            <a:r>
              <a:rPr lang="en-US" altLang="zh-TW" sz="2400">
                <a:latin typeface="Arial" charset="0"/>
                <a:ea typeface="新細明體" pitchFamily="-104" charset="-120"/>
              </a:rPr>
              <a:t>6/6)</a:t>
            </a:r>
            <a:endParaRPr lang="zh-TW" altLang="en-US" sz="800">
              <a:ea typeface="標楷體" pitchFamily="65" charset="-120"/>
            </a:endParaRP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我正閉目，願祢在我身邊，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Be Thou Thyself before my closing eyes;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照明幽地，指我向著諸天；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Shine through the gloom, and point me to the skies;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天晨破曉，夜影消散盡無，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Heaven’s morning breaks, and earth’s vain shadows flee.</a:t>
            </a:r>
          </a:p>
          <a:p>
            <a:pPr algn="ctr" eaLnBrk="1" hangingPunct="1"/>
            <a:r>
              <a:rPr lang="zh-TW" altLang="en-US">
                <a:ea typeface="標楷體" pitchFamily="65" charset="-120"/>
              </a:rPr>
              <a:t>或生或死，求主與我同住。</a:t>
            </a:r>
          </a:p>
          <a:p>
            <a:pPr algn="ctr" eaLnBrk="1" hangingPunct="1"/>
            <a:r>
              <a:rPr lang="en-US" altLang="zh-TW" sz="2800">
                <a:ea typeface="標楷體" pitchFamily="65" charset="-120"/>
              </a:rPr>
              <a:t>In life, in death, O Lord, abide with me!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5714</TotalTime>
  <Words>531</Words>
  <Application>Microsoft Office PowerPoint</Application>
  <PresentationFormat>On-screen Show (16:9)</PresentationFormat>
  <Paragraphs>60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ＭＳ Ｐゴシック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H362  與我同住  ABIDE WITH ME (1/6)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138</cp:revision>
  <dcterms:created xsi:type="dcterms:W3CDTF">2017-05-29T08:37:12Z</dcterms:created>
  <dcterms:modified xsi:type="dcterms:W3CDTF">2017-08-05T20:53:40Z</dcterms:modified>
</cp:coreProperties>
</file>